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0AB"/>
    <a:srgbClr val="ED5D64"/>
    <a:srgbClr val="29DB6D"/>
    <a:srgbClr val="6269C6"/>
    <a:srgbClr val="1FB759"/>
    <a:srgbClr val="4D55BF"/>
    <a:srgbClr val="9A9FDB"/>
    <a:srgbClr val="E93A41"/>
    <a:srgbClr val="1FB727"/>
    <a:srgbClr val="144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>
        <p:scale>
          <a:sx n="100" d="100"/>
          <a:sy n="100" d="100"/>
        </p:scale>
        <p:origin x="240" y="60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22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34D0AB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ED5D64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tx1">
              <a:lumMod val="5000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chemeClr val="tx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rgbClr val="9A9FDB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rgbClr val="34D0AB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rgbClr val="ED5D64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tx1">
              <a:lumMod val="5000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chemeClr val="tx1">
                  <a:lumMod val="50000"/>
                </a:schemeClr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4"/>
          <a:stretch/>
        </p:blipFill>
        <p:spPr>
          <a:xfrm>
            <a:off x="-2840" y="0"/>
            <a:ext cx="9149680" cy="40119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22" y="659456"/>
            <a:ext cx="5011545" cy="2736304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328" y="4743499"/>
            <a:ext cx="8637152" cy="8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55328" y="3729769"/>
            <a:ext cx="8637152" cy="772107"/>
          </a:xfrm>
          <a:gradFill>
            <a:gsLst>
              <a:gs pos="0">
                <a:srgbClr val="EE177E"/>
              </a:gs>
              <a:gs pos="20000">
                <a:srgbClr val="2E307C"/>
              </a:gs>
              <a:gs pos="80000">
                <a:srgbClr val="FFFF00"/>
              </a:gs>
              <a:gs pos="60000">
                <a:srgbClr val="00B050"/>
              </a:gs>
              <a:gs pos="40000">
                <a:srgbClr val="00B0F0"/>
              </a:gs>
              <a:gs pos="100000">
                <a:srgbClr val="FF7E2F"/>
              </a:gs>
            </a:gsLst>
            <a:lin ang="0" scaled="0"/>
          </a:gradFill>
        </p:spPr>
        <p:txBody>
          <a:bodyPr wrap="square" tIns="144000" bIns="72000" anchor="ctr" anchorCtr="0">
            <a:sp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128" y="404094"/>
            <a:ext cx="779246" cy="395557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>
          <a:xfrm>
            <a:off x="272716" y="241872"/>
            <a:ext cx="720000" cy="720000"/>
            <a:chOff x="295609" y="299455"/>
            <a:chExt cx="720000" cy="720000"/>
          </a:xfrm>
        </p:grpSpPr>
        <p:sp>
          <p:nvSpPr>
            <p:cNvPr id="3" name="Овал 2"/>
            <p:cNvSpPr/>
            <p:nvPr userDrawn="1"/>
          </p:nvSpPr>
          <p:spPr>
            <a:xfrm>
              <a:off x="295609" y="299455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Google Shape;15;p1">
              <a:extLst>
                <a:ext uri="{FF2B5EF4-FFF2-40B4-BE49-F238E27FC236}">
                  <a16:creationId xmlns:a16="http://schemas.microsoft.com/office/drawing/2014/main" id="{60BB1C49-98D6-4B87-92E6-FDCBD69403C9}"/>
                </a:ext>
              </a:extLst>
            </p:cNvPr>
            <p:cNvPicPr preferRelativeResize="0"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30695"/>
              <a:ext cx="664163" cy="6575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8" y="156105"/>
            <a:ext cx="8642349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972454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5"/>
            <a:ext cx="864235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85839"/>
            <a:ext cx="4264025" cy="397245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85838"/>
            <a:ext cx="4264025" cy="39724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1068083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557560"/>
            <a:ext cx="4247357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068083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557560"/>
            <a:ext cx="4264025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3537404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1399"/>
            <a:ext cx="5005784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85838"/>
            <a:ext cx="3537404" cy="397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217459"/>
            <a:ext cx="8642350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0" b="1"/>
          <a:stretch/>
        </p:blipFill>
        <p:spPr>
          <a:xfrm>
            <a:off x="-2840" y="0"/>
            <a:ext cx="9149680" cy="365187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6105"/>
            <a:ext cx="8642350" cy="751416"/>
          </a:xfrm>
          <a:prstGeom prst="rect">
            <a:avLst/>
          </a:prstGeom>
          <a:gradFill>
            <a:gsLst>
              <a:gs pos="0">
                <a:srgbClr val="EE177E"/>
              </a:gs>
              <a:gs pos="20000">
                <a:srgbClr val="144CA9"/>
              </a:gs>
              <a:gs pos="80000">
                <a:srgbClr val="FFFF00"/>
              </a:gs>
              <a:gs pos="60000">
                <a:srgbClr val="00B050"/>
              </a:gs>
              <a:gs pos="40000">
                <a:srgbClr val="00B0F0"/>
              </a:gs>
              <a:gs pos="100000">
                <a:srgbClr val="FF7E2F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5837"/>
            <a:ext cx="8642350" cy="397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7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110508"/>
            <a:ext cx="451197" cy="44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47" y="5199491"/>
            <a:ext cx="529378" cy="2687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04628"/>
            <a:ext cx="1517154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  <p15:guide id="13" orient="horz" pos="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Montserrat </a:t>
            </a:r>
            <a:r>
              <a:rPr lang="ru-RU" dirty="0"/>
              <a:t>30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328" y="3729770"/>
            <a:ext cx="8637152" cy="772107"/>
          </a:xfrm>
        </p:spPr>
        <p:txBody>
          <a:bodyPr/>
          <a:lstStyle/>
          <a:p>
            <a:r>
              <a:rPr lang="en-US" dirty="0"/>
              <a:t>TOPIC </a:t>
            </a:r>
            <a:r>
              <a:rPr lang="en-US" dirty="0" smtClean="0"/>
              <a:t>Montserrat</a:t>
            </a:r>
            <a:r>
              <a:rPr lang="ru-RU" dirty="0" smtClean="0"/>
              <a:t> </a:t>
            </a:r>
            <a:r>
              <a:rPr lang="en-US" dirty="0" smtClean="0"/>
              <a:t>Bold 40 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26996525"/>
              </p:ext>
            </p:extLst>
          </p:nvPr>
        </p:nvGraphicFramePr>
        <p:xfrm>
          <a:off x="756404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58750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152517"/>
            <a:ext cx="86423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21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2"/>
                </a:solidFill>
              </a:rPr>
              <a:t>AFFILIATION/FINANCIAL RELATIONSHIP</a:t>
            </a:r>
            <a:endParaRPr lang="ru-RU" sz="30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rgbClr val="6269C6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1"/>
                </a:solidFill>
              </a:rPr>
              <a:t>Indigo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1912" y="1650512"/>
            <a:ext cx="3480175" cy="33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6" y="172756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35949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51958059"/>
              </p:ext>
            </p:extLst>
          </p:nvPr>
        </p:nvGraphicFramePr>
        <p:xfrm>
          <a:off x="755576" y="127332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93203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985838"/>
            <a:ext cx="8642350" cy="286222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74392"/>
              </p:ext>
            </p:extLst>
          </p:nvPr>
        </p:nvGraphicFramePr>
        <p:xfrm>
          <a:off x="250826" y="1454149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5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5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5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B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9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1129308"/>
            <a:ext cx="4038600" cy="363351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150263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307800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535" y="1849388"/>
            <a:ext cx="3766893" cy="280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rmAutofit fontScale="925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1129308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4" y="1775639"/>
            <a:ext cx="125" cy="591323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2093515"/>
            <a:ext cx="627189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865938"/>
            <a:ext cx="1598612" cy="41549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364477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641129"/>
            <a:ext cx="0" cy="216371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857500"/>
            <a:ext cx="2419350" cy="0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869059"/>
            <a:ext cx="0" cy="583694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24501" y="2857500"/>
            <a:ext cx="0" cy="1419227"/>
          </a:xfrm>
          <a:prstGeom prst="lin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467897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403947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293851"/>
            <a:ext cx="197643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ests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34EA2"/>
        </a:dk1>
        <a:lt1>
          <a:srgbClr val="FFFFFF"/>
        </a:lt1>
        <a:dk2>
          <a:srgbClr val="000000"/>
        </a:dk2>
        <a:lt2>
          <a:srgbClr val="FFFFFF"/>
        </a:lt2>
        <a:accent1>
          <a:srgbClr val="2C327B"/>
        </a:accent1>
        <a:accent2>
          <a:srgbClr val="7178CD"/>
        </a:accent2>
        <a:accent3>
          <a:srgbClr val="006934"/>
        </a:accent3>
        <a:accent4>
          <a:srgbClr val="B5FFD9"/>
        </a:accent4>
        <a:accent5>
          <a:srgbClr val="DD1820"/>
        </a:accent5>
        <a:accent6>
          <a:srgbClr val="F39195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419</Words>
  <Application>Microsoft Office PowerPoint</Application>
  <PresentationFormat>Экран (16:10)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Open Sans</vt:lpstr>
      <vt:lpstr>Montserrat</vt:lpstr>
      <vt:lpstr>Verdana</vt:lpstr>
      <vt:lpstr>Theme-Color</vt:lpstr>
      <vt:lpstr>TOPIC Montserrat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133</cp:revision>
  <dcterms:created xsi:type="dcterms:W3CDTF">2018-04-02T14:44:39Z</dcterms:created>
  <dcterms:modified xsi:type="dcterms:W3CDTF">2023-08-23T10:10:49Z</dcterms:modified>
</cp:coreProperties>
</file>